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9" d="100"/>
          <a:sy n="109" d="100"/>
        </p:scale>
        <p:origin x="-24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7CE3-51BC-43E3-99CA-8D9AFDDC85A8}" type="datetimeFigureOut">
              <a:rPr lang="en-GB" smtClean="0"/>
              <a:t>14/12/2016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126A-875F-4E35-A511-11A99D0A2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66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7CE3-51BC-43E3-99CA-8D9AFDDC85A8}" type="datetimeFigureOut">
              <a:rPr lang="en-GB" smtClean="0"/>
              <a:t>14/12/2016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126A-875F-4E35-A511-11A99D0A2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860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7CE3-51BC-43E3-99CA-8D9AFDDC85A8}" type="datetimeFigureOut">
              <a:rPr lang="en-GB" smtClean="0"/>
              <a:t>14/12/2016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126A-875F-4E35-A511-11A99D0A2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421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7CE3-51BC-43E3-99CA-8D9AFDDC85A8}" type="datetimeFigureOut">
              <a:rPr lang="en-GB" smtClean="0"/>
              <a:t>14/12/2016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126A-875F-4E35-A511-11A99D0A2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615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7CE3-51BC-43E3-99CA-8D9AFDDC85A8}" type="datetimeFigureOut">
              <a:rPr lang="en-GB" smtClean="0"/>
              <a:t>14/12/2016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126A-875F-4E35-A511-11A99D0A2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42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7CE3-51BC-43E3-99CA-8D9AFDDC85A8}" type="datetimeFigureOut">
              <a:rPr lang="en-GB" smtClean="0"/>
              <a:t>14/12/2016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126A-875F-4E35-A511-11A99D0A2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080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7CE3-51BC-43E3-99CA-8D9AFDDC85A8}" type="datetimeFigureOut">
              <a:rPr lang="en-GB" smtClean="0"/>
              <a:t>14/12/2016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126A-875F-4E35-A511-11A99D0A2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255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7CE3-51BC-43E3-99CA-8D9AFDDC85A8}" type="datetimeFigureOut">
              <a:rPr lang="en-GB" smtClean="0"/>
              <a:t>14/12/2016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126A-875F-4E35-A511-11A99D0A2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990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7CE3-51BC-43E3-99CA-8D9AFDDC85A8}" type="datetimeFigureOut">
              <a:rPr lang="en-GB" smtClean="0"/>
              <a:t>14/12/2016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126A-875F-4E35-A511-11A99D0A2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596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7CE3-51BC-43E3-99CA-8D9AFDDC85A8}" type="datetimeFigureOut">
              <a:rPr lang="en-GB" smtClean="0"/>
              <a:t>14/12/2016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126A-875F-4E35-A511-11A99D0A2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269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7CE3-51BC-43E3-99CA-8D9AFDDC85A8}" type="datetimeFigureOut">
              <a:rPr lang="en-GB" smtClean="0"/>
              <a:t>14/12/2016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126A-875F-4E35-A511-11A99D0A2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160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87CE3-51BC-43E3-99CA-8D9AFDDC85A8}" type="datetimeFigureOut">
              <a:rPr lang="en-GB" smtClean="0"/>
              <a:t>14/12/2016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E126A-875F-4E35-A511-11A99D0A2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93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844824"/>
            <a:ext cx="3008313" cy="720080"/>
          </a:xfrm>
        </p:spPr>
        <p:txBody>
          <a:bodyPr/>
          <a:lstStyle/>
          <a:p>
            <a:pPr algn="ctr"/>
            <a:r>
              <a:rPr lang="en-GB" dirty="0" smtClean="0"/>
              <a:t>Invitation to Haymerle School Christmas Concert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79912" y="273050"/>
            <a:ext cx="4896544" cy="625229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2600" dirty="0" smtClean="0">
                <a:latin typeface="Gabriola" panose="04040605051002020D02" pitchFamily="82" charset="0"/>
              </a:rPr>
              <a:t>Haymerle School proudly invites you to our most recent cinematic spectacular</a:t>
            </a:r>
          </a:p>
          <a:p>
            <a:pPr marL="0" indent="0" algn="ctr">
              <a:buNone/>
            </a:pPr>
            <a:r>
              <a:rPr lang="en-GB" sz="2600" dirty="0" smtClean="0">
                <a:latin typeface="Gabriola" panose="04040605051002020D02" pitchFamily="82" charset="0"/>
              </a:rPr>
              <a:t>Celebrating the life and works of our  Southwark hero </a:t>
            </a:r>
          </a:p>
          <a:p>
            <a:pPr marL="0" indent="0" algn="ctr">
              <a:buNone/>
            </a:pPr>
            <a:r>
              <a:rPr lang="en-GB" sz="3900" b="1" dirty="0" smtClean="0">
                <a:latin typeface="French Script MT" panose="03020402040607040605" pitchFamily="66" charset="0"/>
              </a:rPr>
              <a:t>In search of </a:t>
            </a:r>
          </a:p>
          <a:p>
            <a:pPr marL="0" indent="0" algn="ctr">
              <a:buNone/>
            </a:pPr>
            <a:r>
              <a:rPr lang="en-GB" sz="3900" b="1" dirty="0" smtClean="0">
                <a:latin typeface="French Script MT" panose="03020402040607040605" pitchFamily="66" charset="0"/>
              </a:rPr>
              <a:t>William Shakespeare……or </a:t>
            </a:r>
            <a:endParaRPr lang="en-GB" sz="3900" b="1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	</a:t>
            </a:r>
          </a:p>
          <a:p>
            <a:pPr marL="0" indent="0" algn="ctr">
              <a:buNone/>
            </a:pPr>
            <a:r>
              <a:rPr lang="en-GB" sz="4400" b="1" dirty="0" smtClean="0">
                <a:latin typeface="Gabriola" panose="04040605051002020D02" pitchFamily="82" charset="0"/>
              </a:rPr>
              <a:t>We’re Going on a Bard Hunt</a:t>
            </a:r>
            <a:r>
              <a:rPr lang="en-GB" sz="4400" dirty="0" smtClean="0">
                <a:latin typeface="Gabriola" panose="04040605051002020D02" pitchFamily="82" charset="0"/>
              </a:rPr>
              <a:t>!</a:t>
            </a:r>
          </a:p>
          <a:p>
            <a:pPr marL="0" indent="0" algn="ctr">
              <a:buNone/>
            </a:pPr>
            <a:endParaRPr lang="en-GB" sz="4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251520" y="1700808"/>
            <a:ext cx="3213993" cy="4425355"/>
          </a:xfrm>
        </p:spPr>
        <p:txBody>
          <a:bodyPr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Please come and  join our celebrations at Haymerle School on</a:t>
            </a:r>
          </a:p>
          <a:p>
            <a:endParaRPr lang="en-GB" dirty="0" smtClean="0"/>
          </a:p>
          <a:p>
            <a:pPr algn="ctr"/>
            <a:r>
              <a:rPr lang="en-GB" b="1" dirty="0" smtClean="0"/>
              <a:t> </a:t>
            </a:r>
            <a:r>
              <a:rPr lang="en-GB" sz="2000" b="1" dirty="0" smtClean="0"/>
              <a:t>Friday 16</a:t>
            </a:r>
            <a:r>
              <a:rPr lang="en-GB" sz="2000" b="1" baseline="30000" dirty="0" smtClean="0"/>
              <a:t>th</a:t>
            </a:r>
            <a:r>
              <a:rPr lang="en-GB" sz="2000" b="1" dirty="0" smtClean="0"/>
              <a:t> December 2016  </a:t>
            </a:r>
            <a:r>
              <a:rPr lang="en-GB" altLang="en-US" b="1" dirty="0" smtClean="0"/>
              <a:t>You </a:t>
            </a:r>
            <a:r>
              <a:rPr lang="en-GB" altLang="en-US" b="1" dirty="0"/>
              <a:t>can sit with your child and their classmates to watch the show together.</a:t>
            </a:r>
          </a:p>
          <a:p>
            <a:pPr algn="ctr">
              <a:lnSpc>
                <a:spcPct val="80000"/>
              </a:lnSpc>
            </a:pPr>
            <a:endParaRPr lang="en-GB" altLang="en-US" b="1" dirty="0"/>
          </a:p>
          <a:p>
            <a:pPr algn="ctr">
              <a:lnSpc>
                <a:spcPct val="80000"/>
              </a:lnSpc>
            </a:pPr>
            <a:r>
              <a:rPr lang="en-GB" altLang="en-US" b="1" dirty="0"/>
              <a:t>Popcorn will be available for a small donation to be given to the charity ‘Shelter’</a:t>
            </a:r>
            <a:r>
              <a:rPr lang="en-GB" altLang="en-US" dirty="0"/>
              <a:t>     </a:t>
            </a:r>
            <a:endParaRPr lang="en-US" altLang="en-US" dirty="0"/>
          </a:p>
          <a:p>
            <a:r>
              <a:rPr lang="en-GB" dirty="0" smtClean="0"/>
              <a:t>Please check at school for more information about times!!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7" name="Picture 6" descr="C:\Users\lnolan\AppData\Local\Microsoft\Windows\Temporary Internet Files\Content.Outlook\ANSMY0HT\shak 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212976"/>
            <a:ext cx="4248472" cy="17281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14" descr="Shel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5551658"/>
            <a:ext cx="1471958" cy="1174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657783"/>
            <a:ext cx="1440160" cy="962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 descr="C:\Users\lnolan\AppData\Local\Microsoft\Windows\Temporary Internet Files\Content.Outlook\ANSMY0HT\shak 2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3691379" cy="15841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7390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90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Invitation to Haymerle School Christmas Concert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Invitation to Haymerle School Christmas Concert</dc:title>
  <dc:creator>Liz Nolan</dc:creator>
  <cp:lastModifiedBy>Leon Rossouw</cp:lastModifiedBy>
  <cp:revision>6</cp:revision>
  <cp:lastPrinted>2016-12-09T14:10:32Z</cp:lastPrinted>
  <dcterms:created xsi:type="dcterms:W3CDTF">2016-12-09T13:34:40Z</dcterms:created>
  <dcterms:modified xsi:type="dcterms:W3CDTF">2016-12-14T11:13:38Z</dcterms:modified>
</cp:coreProperties>
</file>